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34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0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31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52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67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6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37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29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28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83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94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13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9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276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091" y="-891480"/>
            <a:ext cx="11724795" cy="8793596"/>
          </a:xfrm>
        </p:spPr>
      </p:pic>
    </p:spTree>
    <p:extLst>
      <p:ext uri="{BB962C8B-B14F-4D97-AF65-F5344CB8AC3E}">
        <p14:creationId xmlns:p14="http://schemas.microsoft.com/office/powerpoint/2010/main" val="3309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Affichage à l'écran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Company>Conseil Général des Pyrénées-Atlantiques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Esnault François</dc:creator>
  <cp:lastModifiedBy>Esnault François</cp:lastModifiedBy>
  <cp:revision>7</cp:revision>
  <dcterms:created xsi:type="dcterms:W3CDTF">2020-03-13T07:57:28Z</dcterms:created>
  <dcterms:modified xsi:type="dcterms:W3CDTF">2021-01-15T18:41:42Z</dcterms:modified>
</cp:coreProperties>
</file>